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8651630" cy="1857388"/>
          </a:xfrm>
        </p:spPr>
        <p:txBody>
          <a:bodyPr>
            <a:noAutofit/>
          </a:bodyPr>
          <a:lstStyle/>
          <a:p>
            <a:r>
              <a:rPr lang="ru-RU" sz="5400" i="1" dirty="0" err="1" smtClean="0">
                <a:solidFill>
                  <a:schemeClr val="bg1"/>
                </a:solidFill>
                <a:latin typeface="+mn-lt"/>
              </a:rPr>
              <a:t>Люди,прославившие</a:t>
            </a:r>
            <a:r>
              <a:rPr lang="ru-RU" sz="5400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5400" i="1" dirty="0" err="1" smtClean="0">
                <a:solidFill>
                  <a:schemeClr val="bg1"/>
                </a:solidFill>
                <a:latin typeface="+mn-lt"/>
              </a:rPr>
              <a:t>Балаковский</a:t>
            </a:r>
            <a:r>
              <a:rPr lang="ru-RU" sz="5400" i="1" dirty="0" smtClean="0">
                <a:solidFill>
                  <a:schemeClr val="bg1"/>
                </a:solidFill>
                <a:latin typeface="+mn-lt"/>
              </a:rPr>
              <a:t> район</a:t>
            </a:r>
            <a:endParaRPr lang="ru-RU" sz="5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Балаково - город мой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821537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err="1" smtClean="0">
                <a:solidFill>
                  <a:schemeClr val="bg1"/>
                </a:solidFill>
              </a:rPr>
              <a:t>Леошкин</a:t>
            </a:r>
            <a:r>
              <a:rPr lang="ru-RU" sz="4400" i="1" dirty="0" smtClean="0">
                <a:solidFill>
                  <a:schemeClr val="bg1"/>
                </a:solidFill>
              </a:rPr>
              <a:t> Евгений Иосифович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_38b0a64aлеошк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3959215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Балаковская земля.История.Традиции.Современность: ЛЕОШКИН ЕВГЕНИЙ ИОСИФО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7308" y="1785926"/>
            <a:ext cx="3679623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Коваленко Андрей Николаевич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ковален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4922839" cy="492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Блинов Фёдор Абрамович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4" name="Содержимое 3" descr="блин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3643338" cy="476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Блинов Федор Абрамович - би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71678"/>
            <a:ext cx="4681801" cy="383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Чапаев Василий Иванович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sz="4000" i="1" dirty="0"/>
          </a:p>
        </p:txBody>
      </p:sp>
      <p:pic>
        <p:nvPicPr>
          <p:cNvPr id="4" name="Содержимое 3" descr="чапаев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00174"/>
            <a:ext cx="3257566" cy="458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Дом-музей В.И. Чапаева в г. Балак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357429"/>
            <a:ext cx="4905409" cy="367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bg1"/>
                </a:solidFill>
              </a:rPr>
              <a:t>Мамин Яков Васильевич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ам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5"/>
            <a:ext cx="3571900" cy="439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Русский трактор» Я.В. Мамина. Где и когда он был выпущен? | Культура |  ШколаЖизни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2"/>
            <a:ext cx="4702299" cy="347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err="1" smtClean="0">
                <a:solidFill>
                  <a:schemeClr val="bg1"/>
                </a:solidFill>
              </a:rPr>
              <a:t>Паницкий</a:t>
            </a:r>
            <a:r>
              <a:rPr lang="ru-RU" sz="4000" i="1" dirty="0" smtClean="0">
                <a:solidFill>
                  <a:schemeClr val="bg1"/>
                </a:solidFill>
              </a:rPr>
              <a:t> Иван Яковлевич</a:t>
            </a:r>
            <a:br>
              <a:rPr lang="ru-RU" sz="4000" i="1" dirty="0" smtClean="0">
                <a:solidFill>
                  <a:schemeClr val="bg1"/>
                </a:solidFill>
              </a:rPr>
            </a:b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ANITSKII_Ivan_IAkovlevich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714488"/>
            <a:ext cx="3929089" cy="438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001156" cy="78581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Перегудов Владимир Николаевич</a:t>
            </a:r>
            <a:br>
              <a:rPr lang="ru-RU" sz="4000" i="1" dirty="0" smtClean="0">
                <a:solidFill>
                  <a:schemeClr val="bg1"/>
                </a:solidFill>
              </a:rPr>
            </a:b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eregudov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3537399" cy="466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Корабел из Балак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6464" y="2714620"/>
            <a:ext cx="502361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i="1" dirty="0" err="1" smtClean="0">
                <a:solidFill>
                  <a:schemeClr val="bg1"/>
                </a:solidFill>
              </a:rPr>
              <a:t>Голобоков</a:t>
            </a:r>
            <a:r>
              <a:rPr lang="ru-RU" sz="4000" i="1" dirty="0" smtClean="0">
                <a:solidFill>
                  <a:schemeClr val="bg1"/>
                </a:solidFill>
              </a:rPr>
              <a:t> Геннадий Григорьевич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голобо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360351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Забытый фантаст СССР: живопись Геннадия Голобокова | Музей Будущего |  Яндекс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88"/>
            <a:ext cx="443465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Забытый фантаст СССР: живопись Геннадия Голобокова | Музей Будущего |  Яндекс Дзе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214818"/>
            <a:ext cx="4429156" cy="216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Тарасов Дмитрий Захарович</a:t>
            </a:r>
            <a:br>
              <a:rPr lang="ru-RU" sz="4000" i="1" dirty="0" smtClean="0">
                <a:solidFill>
                  <a:schemeClr val="bg1"/>
                </a:solidFill>
              </a:rPr>
            </a:b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74px-Дмитрий_Захарович_Тарас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350498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Балаковская земля.История.Традиции.Современность: ТАРАСОВ ДМИТРИЙ ЗАХАРО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4608" y="2143116"/>
            <a:ext cx="491616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bg1"/>
                </a:solidFill>
              </a:rPr>
              <a:t>Лебедев Евгений Алексеевич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74px-Lebed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3395668" cy="45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Евгений Лебедев - актёр - фотографии - советские актёры - Кино-Театр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71546"/>
            <a:ext cx="357190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ебедев Евгений Алексеевич - Большой драматический театр имени Г. А.  Товстоногов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786190"/>
            <a:ext cx="227462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8" name="AutoShape 6" descr="Лебедев Евгений Алексеевич - биография, фото, филь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Ольга\Desktop\Без названия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857628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33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Люди,прославившие Балаковский район</vt:lpstr>
      <vt:lpstr>Блинов Фёдор Абрамович </vt:lpstr>
      <vt:lpstr>Чапаев Василий Иванович </vt:lpstr>
      <vt:lpstr>Мамин Яков Васильевич </vt:lpstr>
      <vt:lpstr>Паницкий Иван Яковлевич </vt:lpstr>
      <vt:lpstr>Перегудов Владимир Николаевич </vt:lpstr>
      <vt:lpstr>Голобоков Геннадий Григорьевич </vt:lpstr>
      <vt:lpstr>Тарасов Дмитрий Захарович </vt:lpstr>
      <vt:lpstr>Лебедев Евгений Алексеевич </vt:lpstr>
      <vt:lpstr>Леошкин Евгений Иосифович </vt:lpstr>
      <vt:lpstr>Коваленко Андрей Николаевич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17</cp:revision>
  <dcterms:created xsi:type="dcterms:W3CDTF">2021-03-17T18:04:41Z</dcterms:created>
  <dcterms:modified xsi:type="dcterms:W3CDTF">2021-03-17T19:06:47Z</dcterms:modified>
</cp:coreProperties>
</file>